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2548" y="2836864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conjugations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4572000"/>
            <a:ext cx="6181513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Answer</a:t>
            </a:r>
            <a:r>
              <a:rPr lang="fr-FR" sz="2800" dirty="0" smtClean="0">
                <a:latin typeface="Kristen ITC" pitchFamily="66" charset="0"/>
              </a:rPr>
              <a:t> questions in the passé composé by </a:t>
            </a:r>
            <a:r>
              <a:rPr lang="fr-FR" sz="2800" dirty="0" err="1" smtClean="0">
                <a:latin typeface="Kristen ITC" pitchFamily="66" charset="0"/>
              </a:rPr>
              <a:t>using</a:t>
            </a:r>
            <a:r>
              <a:rPr lang="fr-FR" sz="2800" dirty="0" smtClean="0">
                <a:latin typeface="Kristen ITC" pitchFamily="66" charset="0"/>
              </a:rPr>
              <a:t> the question as a model for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answer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24</cp:revision>
  <dcterms:created xsi:type="dcterms:W3CDTF">2011-09-14T23:22:57Z</dcterms:created>
  <dcterms:modified xsi:type="dcterms:W3CDTF">2011-10-26T23:14:11Z</dcterms:modified>
</cp:coreProperties>
</file>